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74" r:id="rId5"/>
  </p:sldMasterIdLst>
  <p:notesMasterIdLst>
    <p:notesMasterId r:id="rId13"/>
  </p:notesMasterIdLst>
  <p:handoutMasterIdLst>
    <p:handoutMasterId r:id="rId14"/>
  </p:handoutMasterIdLst>
  <p:sldIdLst>
    <p:sldId id="422" r:id="rId6"/>
    <p:sldId id="418" r:id="rId7"/>
    <p:sldId id="414" r:id="rId8"/>
    <p:sldId id="415" r:id="rId9"/>
    <p:sldId id="411" r:id="rId10"/>
    <p:sldId id="412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71" autoAdjust="0"/>
  </p:normalViewPr>
  <p:slideViewPr>
    <p:cSldViewPr snapToGrid="0" snapToObjects="1">
      <p:cViewPr>
        <p:scale>
          <a:sx n="95" d="100"/>
          <a:sy n="95" d="100"/>
        </p:scale>
        <p:origin x="-201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BY SANJAY &amp; ARVIND SESHAN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INTERMEDIATE PROGRAMMING </a:t>
            </a:r>
            <a:r>
              <a:rPr lang="en-US" sz="3600" dirty="0" smtClean="0"/>
              <a:t>LESSON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2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20E-ED6A-E84F-80F6-17A3C4DC5D0A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7/22/2018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7437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2AD7D69C-EE9A-5844-BDD2-EE495878225E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978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6B77-C903-DD42-B96C-5C185F1151D6}" type="datetime1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E139DD8-763D-F94B-9557-E178C9AAE84B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.com/en-us/mindstorms/downloa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Controllo</a:t>
            </a:r>
            <a:r>
              <a:rPr lang="en-US" sz="3600" dirty="0" smtClean="0"/>
              <a:t> </a:t>
            </a:r>
            <a:r>
              <a:rPr lang="en-US" sz="3600" dirty="0" err="1" smtClean="0"/>
              <a:t>proporzionale</a:t>
            </a:r>
            <a:r>
              <a:rPr lang="en-US" sz="3600" dirty="0" smtClean="0"/>
              <a:t> con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sensore</a:t>
            </a:r>
            <a:r>
              <a:rPr lang="en-US" sz="3600" dirty="0" smtClean="0"/>
              <a:t> di </a:t>
            </a:r>
            <a:r>
              <a:rPr lang="en-US" sz="3600" dirty="0" err="1" smtClean="0"/>
              <a:t>suoni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Imparare</a:t>
            </a:r>
            <a:r>
              <a:rPr lang="en-US" dirty="0" smtClean="0"/>
              <a:t> ad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 smtClean="0"/>
              <a:t>suono</a:t>
            </a:r>
            <a:r>
              <a:rPr lang="en-US" dirty="0" smtClean="0"/>
              <a:t> col </a:t>
            </a:r>
            <a:r>
              <a:rPr lang="en-US" dirty="0" err="1"/>
              <a:t>controllo</a:t>
            </a:r>
            <a:r>
              <a:rPr lang="en-US" dirty="0"/>
              <a:t> </a:t>
            </a:r>
            <a:r>
              <a:rPr lang="en-US" dirty="0" err="1"/>
              <a:t>proporzionale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</a:t>
            </a:r>
            <a:r>
              <a:rPr lang="en-US" dirty="0" err="1" smtClean="0"/>
              <a:t>rerequisiti</a:t>
            </a:r>
            <a:r>
              <a:rPr lang="en-US" dirty="0" smtClean="0"/>
              <a:t>: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proporzionale</a:t>
            </a:r>
            <a:r>
              <a:rPr lang="en-US" dirty="0" smtClean="0"/>
              <a:t>, </a:t>
            </a:r>
            <a:r>
              <a:rPr lang="en-US" dirty="0" err="1" smtClean="0"/>
              <a:t>sensori</a:t>
            </a:r>
            <a:r>
              <a:rPr lang="en-US" dirty="0" smtClean="0"/>
              <a:t> di </a:t>
            </a:r>
            <a:r>
              <a:rPr lang="en-US" dirty="0" err="1" smtClean="0"/>
              <a:t>suono</a:t>
            </a:r>
            <a:r>
              <a:rPr lang="en-US" dirty="0" smtClean="0"/>
              <a:t>, </a:t>
            </a:r>
            <a:r>
              <a:rPr lang="en-US" dirty="0" err="1" smtClean="0"/>
              <a:t>fili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Il </a:t>
            </a:r>
            <a:r>
              <a:rPr lang="en-US" b="0" dirty="0" err="1" smtClean="0"/>
              <a:t>blocco</a:t>
            </a:r>
            <a:r>
              <a:rPr lang="en-US" b="0" dirty="0" smtClean="0"/>
              <a:t> </a:t>
            </a:r>
            <a:r>
              <a:rPr lang="en-US" b="0" dirty="0" err="1" smtClean="0"/>
              <a:t>suono</a:t>
            </a:r>
            <a:r>
              <a:rPr lang="en-US" b="0" dirty="0" smtClean="0"/>
              <a:t> è </a:t>
            </a:r>
            <a:r>
              <a:rPr lang="en-US" b="0" dirty="0" err="1" smtClean="0"/>
              <a:t>disponibile</a:t>
            </a:r>
            <a:r>
              <a:rPr lang="en-US" b="0" dirty="0" smtClean="0"/>
              <a:t> per </a:t>
            </a:r>
            <a:r>
              <a:rPr lang="en-US" b="0" dirty="0" err="1" smtClean="0"/>
              <a:t>il</a:t>
            </a:r>
            <a:r>
              <a:rPr lang="en-US" b="0" dirty="0" smtClean="0"/>
              <a:t> download </a:t>
            </a:r>
            <a:r>
              <a:rPr lang="en-US" b="0" dirty="0" err="1" smtClean="0"/>
              <a:t>sul</a:t>
            </a:r>
            <a:r>
              <a:rPr lang="en-US" b="0" dirty="0" smtClean="0"/>
              <a:t> </a:t>
            </a:r>
            <a:r>
              <a:rPr lang="en-US" b="0" dirty="0" err="1" smtClean="0"/>
              <a:t>sito</a:t>
            </a:r>
            <a:r>
              <a:rPr lang="en-US" b="0" dirty="0" smtClean="0"/>
              <a:t> </a:t>
            </a:r>
            <a:r>
              <a:rPr lang="en-US" b="0" dirty="0" err="1" smtClean="0"/>
              <a:t>della</a:t>
            </a:r>
            <a:r>
              <a:rPr lang="en-US" b="0" dirty="0" smtClean="0"/>
              <a:t> LEGO:</a:t>
            </a:r>
            <a:endParaRPr lang="en-US" b="0" dirty="0" smtClean="0"/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www.lego.com/en-us/mindstorms/downloads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err="1" smtClean="0"/>
              <a:t>Scaricate</a:t>
            </a:r>
            <a:r>
              <a:rPr lang="en-US" b="0" dirty="0" smtClean="0"/>
              <a:t> </a:t>
            </a:r>
            <a:r>
              <a:rPr lang="en-US" b="0" dirty="0" err="1" smtClean="0"/>
              <a:t>il</a:t>
            </a:r>
            <a:r>
              <a:rPr lang="en-US" b="0" dirty="0" smtClean="0"/>
              <a:t> </a:t>
            </a:r>
            <a:r>
              <a:rPr lang="en-US" b="0" dirty="0" err="1" smtClean="0"/>
              <a:t>blocco</a:t>
            </a:r>
            <a:r>
              <a:rPr lang="en-US" b="0" dirty="0" smtClean="0"/>
              <a:t> </a:t>
            </a:r>
            <a:r>
              <a:rPr lang="en-US" b="0" dirty="0" err="1" smtClean="0"/>
              <a:t>utilizzando</a:t>
            </a:r>
            <a:r>
              <a:rPr lang="en-US" b="0" dirty="0" smtClean="0"/>
              <a:t> La </a:t>
            </a:r>
            <a:r>
              <a:rPr lang="en-US" b="0" dirty="0" err="1" smtClean="0"/>
              <a:t>lezione</a:t>
            </a:r>
            <a:r>
              <a:rPr lang="en-US" b="0" dirty="0" smtClean="0"/>
              <a:t> per </a:t>
            </a:r>
            <a:r>
              <a:rPr lang="en-US" b="0" dirty="0" err="1" smtClean="0"/>
              <a:t>principianti</a:t>
            </a:r>
            <a:r>
              <a:rPr lang="en-US" b="0" dirty="0" smtClean="0"/>
              <a:t> </a:t>
            </a:r>
            <a:r>
              <a:rPr lang="en-US" b="0" dirty="0" err="1" smtClean="0"/>
              <a:t>addizionale</a:t>
            </a:r>
            <a:r>
              <a:rPr lang="en-US" b="0" dirty="0" smtClean="0"/>
              <a:t> sui </a:t>
            </a:r>
            <a:r>
              <a:rPr lang="en-US" b="0" dirty="0" err="1" smtClean="0"/>
              <a:t>blocchi</a:t>
            </a:r>
            <a:endParaRPr lang="en-US" b="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Scaricare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suono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38" y="4365497"/>
            <a:ext cx="2086862" cy="179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682" y="1794651"/>
            <a:ext cx="4379089" cy="2274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52682" y="3778624"/>
            <a:ext cx="1358153" cy="29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2324" y="3131668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30" y="4565153"/>
            <a:ext cx="1941373" cy="1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 dirty="0" err="1" smtClean="0"/>
              <a:t>Modalità</a:t>
            </a:r>
            <a:r>
              <a:rPr lang="en-US" altLang="en-US" sz="2200" dirty="0" smtClean="0"/>
              <a:t> di </a:t>
            </a:r>
            <a:r>
              <a:rPr lang="en-US" altLang="en-US" sz="2200" dirty="0" err="1" smtClean="0"/>
              <a:t>misurazione</a:t>
            </a:r>
            <a:endParaRPr lang="en-US" altLang="en-US" sz="2200" dirty="0"/>
          </a:p>
          <a:p>
            <a:pPr lvl="1">
              <a:buFont typeface="Arial" charset="0"/>
              <a:buChar char="•"/>
            </a:pPr>
            <a:r>
              <a:rPr lang="en-US" altLang="en-US" sz="2000" dirty="0" smtClean="0"/>
              <a:t>dB (decibel)</a:t>
            </a:r>
            <a:endParaRPr lang="en-US" altLang="en-US" sz="2000" dirty="0"/>
          </a:p>
          <a:p>
            <a:pPr lvl="2">
              <a:buFont typeface="Arial" charset="0"/>
              <a:buChar char="•"/>
            </a:pPr>
            <a:r>
              <a:rPr lang="en-US" sz="1800" dirty="0" err="1" smtClean="0"/>
              <a:t>Livello</a:t>
            </a:r>
            <a:r>
              <a:rPr lang="en-US" sz="1800" dirty="0" smtClean="0"/>
              <a:t> del </a:t>
            </a:r>
            <a:r>
              <a:rPr lang="en-US" sz="1800" dirty="0" err="1" smtClean="0"/>
              <a:t>suono</a:t>
            </a:r>
            <a:r>
              <a:rPr lang="en-US" sz="1800" dirty="0" smtClean="0"/>
              <a:t>, </a:t>
            </a:r>
            <a:r>
              <a:rPr lang="en-US" sz="1800" dirty="0" err="1" smtClean="0"/>
              <a:t>ricalcolato</a:t>
            </a:r>
            <a:r>
              <a:rPr lang="en-US" sz="1800" dirty="0" smtClean="0"/>
              <a:t> in </a:t>
            </a:r>
            <a:r>
              <a:rPr lang="en-US" sz="1800" dirty="0" err="1" smtClean="0"/>
              <a:t>percentuale</a:t>
            </a:r>
            <a:endParaRPr lang="en-US" sz="1800" dirty="0"/>
          </a:p>
          <a:p>
            <a:pPr lvl="1">
              <a:buFont typeface="Arial" charset="0"/>
              <a:buChar char="•"/>
            </a:pPr>
            <a:r>
              <a:rPr lang="en-US" altLang="en-US" sz="2000" dirty="0" err="1"/>
              <a:t>dBa</a:t>
            </a:r>
            <a:endParaRPr lang="en-US" altLang="en-US" sz="2000" dirty="0"/>
          </a:p>
          <a:p>
            <a:pPr lvl="2">
              <a:buFont typeface="Arial" charset="0"/>
              <a:buChar char="•"/>
            </a:pPr>
            <a:r>
              <a:rPr lang="en-US" sz="1800" dirty="0" err="1" smtClean="0"/>
              <a:t>Livello</a:t>
            </a:r>
            <a:r>
              <a:rPr lang="en-US" sz="1800" dirty="0" smtClean="0"/>
              <a:t> del </a:t>
            </a:r>
            <a:r>
              <a:rPr lang="en-US" sz="1800" dirty="0" err="1" smtClean="0"/>
              <a:t>suono</a:t>
            </a:r>
            <a:r>
              <a:rPr lang="en-US" sz="1800" dirty="0" smtClean="0"/>
              <a:t>, </a:t>
            </a:r>
            <a:r>
              <a:rPr lang="en-US" sz="1800" dirty="0" err="1" smtClean="0"/>
              <a:t>approssimato</a:t>
            </a:r>
            <a:r>
              <a:rPr lang="en-US" sz="1800" dirty="0" smtClean="0"/>
              <a:t> </a:t>
            </a:r>
            <a:r>
              <a:rPr lang="en-US" sz="1800" dirty="0" err="1" smtClean="0"/>
              <a:t>alla</a:t>
            </a:r>
            <a:r>
              <a:rPr lang="en-US" sz="1800" dirty="0" smtClean="0"/>
              <a:t> </a:t>
            </a:r>
            <a:r>
              <a:rPr lang="en-US" sz="1800" dirty="0" err="1" smtClean="0"/>
              <a:t>sensibilità</a:t>
            </a:r>
            <a:r>
              <a:rPr lang="en-US" sz="1800" dirty="0" smtClean="0"/>
              <a:t> </a:t>
            </a:r>
            <a:r>
              <a:rPr lang="en-US" sz="1800" dirty="0" err="1" smtClean="0"/>
              <a:t>dell’orecchio</a:t>
            </a:r>
            <a:r>
              <a:rPr lang="en-US" sz="1800" dirty="0" smtClean="0"/>
              <a:t> </a:t>
            </a:r>
            <a:r>
              <a:rPr lang="en-US" sz="1800" dirty="0" err="1" smtClean="0"/>
              <a:t>umano</a:t>
            </a:r>
            <a:r>
              <a:rPr lang="en-US" sz="1800" dirty="0" smtClean="0"/>
              <a:t>, e </a:t>
            </a:r>
            <a:r>
              <a:rPr lang="en-US" sz="1800" dirty="0" err="1" smtClean="0"/>
              <a:t>dopo</a:t>
            </a:r>
            <a:r>
              <a:rPr lang="en-US" sz="1800" dirty="0" smtClean="0"/>
              <a:t> </a:t>
            </a:r>
            <a:r>
              <a:rPr lang="en-US" sz="1800" dirty="0" err="1" smtClean="0"/>
              <a:t>ricalcolato</a:t>
            </a:r>
            <a:r>
              <a:rPr lang="en-US" sz="1800" dirty="0" smtClean="0"/>
              <a:t> in </a:t>
            </a:r>
            <a:r>
              <a:rPr lang="en-US" sz="1800" dirty="0" err="1" smtClean="0"/>
              <a:t>percentuale</a:t>
            </a:r>
            <a:endParaRPr lang="en-US" sz="1800" dirty="0" smtClean="0"/>
          </a:p>
          <a:p>
            <a:pPr>
              <a:buFont typeface="Arial" charset="0"/>
              <a:buChar char="•"/>
            </a:pPr>
            <a:r>
              <a:rPr lang="en-US" sz="1600" dirty="0" err="1" smtClean="0"/>
              <a:t>Sorgente</a:t>
            </a:r>
            <a:r>
              <a:rPr lang="en-US" sz="1600" dirty="0" smtClean="0"/>
              <a:t>: </a:t>
            </a:r>
            <a:r>
              <a:rPr lang="en-US" sz="1600" dirty="0" smtClean="0"/>
              <a:t>Menu </a:t>
            </a:r>
            <a:r>
              <a:rPr lang="en-US" sz="1600" dirty="0"/>
              <a:t>EV3 </a:t>
            </a:r>
            <a:r>
              <a:rPr lang="en-US" sz="1600" dirty="0" smtClean="0"/>
              <a:t>Help</a:t>
            </a:r>
            <a:endParaRPr lang="en-US" sz="1600" dirty="0" smtClean="0"/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Sensore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suono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modalità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misurazione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794" y="1511764"/>
            <a:ext cx="2705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altLang="en-US" dirty="0" err="1" smtClean="0"/>
              <a:t>Nella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lezione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principianti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sensori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suono</a:t>
            </a:r>
            <a:r>
              <a:rPr lang="en-US" altLang="en-US" dirty="0" smtClean="0"/>
              <a:t>, la </a:t>
            </a:r>
            <a:r>
              <a:rPr lang="en-US" altLang="en-US" dirty="0" err="1" smtClean="0"/>
              <a:t>sfida</a:t>
            </a:r>
            <a:r>
              <a:rPr lang="en-US" altLang="en-US" dirty="0" smtClean="0"/>
              <a:t> era </a:t>
            </a:r>
            <a:r>
              <a:rPr lang="en-US" altLang="en-US" dirty="0" err="1" smtClean="0"/>
              <a:t>scrivere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programma</a:t>
            </a:r>
            <a:r>
              <a:rPr lang="en-US" altLang="en-US" dirty="0" smtClean="0"/>
              <a:t> </a:t>
            </a:r>
            <a:r>
              <a:rPr lang="en-US" altLang="en-US" dirty="0"/>
              <a:t>“</a:t>
            </a:r>
            <a:r>
              <a:rPr lang="en-US" altLang="en-US" dirty="0" smtClean="0"/>
              <a:t>Celebration” </a:t>
            </a:r>
            <a:r>
              <a:rPr lang="en-US" altLang="en-US" dirty="0" err="1" smtClean="0"/>
              <a:t>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facesse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muovere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</a:t>
            </a:r>
            <a:r>
              <a:rPr lang="en-US" altLang="en-US" dirty="0" smtClean="0"/>
              <a:t> robot </a:t>
            </a:r>
            <a:r>
              <a:rPr lang="en-US" altLang="en-US" dirty="0" err="1" smtClean="0"/>
              <a:t>più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velocemente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più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lentamentein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proporzione</a:t>
            </a:r>
            <a:r>
              <a:rPr lang="en-US" altLang="en-US" dirty="0" smtClean="0"/>
              <a:t> al volume del </a:t>
            </a:r>
            <a:r>
              <a:rPr lang="en-US" altLang="en-US" dirty="0" err="1" smtClean="0"/>
              <a:t>suono</a:t>
            </a: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Per </a:t>
            </a:r>
            <a:r>
              <a:rPr lang="en-US" altLang="en-US" dirty="0" err="1" smtClean="0"/>
              <a:t>questa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sfida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miglioreremo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questo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codice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usando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controllo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proporzionale</a:t>
            </a:r>
            <a:endParaRPr lang="en-US" altLang="en-US" dirty="0" smtClean="0"/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err="1" smtClean="0"/>
              <a:t>consigli</a:t>
            </a:r>
            <a:endParaRPr lang="en-US" altLang="en-US" dirty="0" smtClean="0"/>
          </a:p>
          <a:p>
            <a:pPr lvl="1">
              <a:buFont typeface="Arial" charset="0"/>
              <a:buChar char="•"/>
            </a:pPr>
            <a:r>
              <a:rPr lang="en-US" altLang="en-US" dirty="0" err="1" smtClean="0"/>
              <a:t>Dovrete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utilizzare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blocco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sensori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suono</a:t>
            </a:r>
            <a:r>
              <a:rPr lang="en-US" altLang="en-US" dirty="0" smtClean="0"/>
              <a:t> in </a:t>
            </a:r>
            <a:r>
              <a:rPr lang="en-US" altLang="en-US" dirty="0" err="1" smtClean="0"/>
              <a:t>modalità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misurazione</a:t>
            </a:r>
            <a:endParaRPr lang="en-US" altLang="en-US" dirty="0" smtClean="0"/>
          </a:p>
          <a:p>
            <a:pPr lvl="1">
              <a:buFont typeface="Arial" charset="0"/>
              <a:buChar char="•"/>
            </a:pPr>
            <a:r>
              <a:rPr lang="en-US" altLang="en-US" dirty="0" err="1" smtClean="0"/>
              <a:t>Dovrete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utilizzare</a:t>
            </a:r>
            <a:r>
              <a:rPr lang="en-US" altLang="en-US" dirty="0" smtClean="0"/>
              <a:t> dB o </a:t>
            </a:r>
            <a:r>
              <a:rPr lang="en-US" altLang="en-US" dirty="0" err="1" smtClean="0"/>
              <a:t>dBa</a:t>
            </a:r>
            <a:r>
              <a:rPr lang="en-US" altLang="en-US" dirty="0" smtClean="0"/>
              <a:t> </a:t>
            </a:r>
            <a:r>
              <a:rPr lang="en-US" altLang="en-US" dirty="0" smtClean="0"/>
              <a:t>per </a:t>
            </a:r>
            <a:r>
              <a:rPr lang="en-US" altLang="en-US" dirty="0" err="1" smtClean="0"/>
              <a:t>questa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sfida</a:t>
            </a:r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Sfida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di </a:t>
            </a:r>
            <a:r>
              <a:rPr lang="en-US" dirty="0" err="1" smtClean="0"/>
              <a:t>suono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88"/>
          </a:xfrm>
        </p:spPr>
        <p:txBody>
          <a:bodyPr/>
          <a:lstStyle/>
          <a:p>
            <a:r>
              <a:rPr lang="en-US" altLang="en-US" dirty="0" err="1" smtClean="0"/>
              <a:t>Soluzione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sfida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77" y="2108199"/>
            <a:ext cx="6815664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8574087" cy="4307294"/>
          </a:xfrm>
        </p:spPr>
        <p:txBody>
          <a:bodyPr/>
          <a:lstStyle/>
          <a:p>
            <a:r>
              <a:rPr lang="en-US" dirty="0" err="1"/>
              <a:t>Questo</a:t>
            </a:r>
            <a:r>
              <a:rPr lang="en-US" dirty="0"/>
              <a:t> tutorial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creato</a:t>
            </a:r>
            <a:r>
              <a:rPr lang="en-US" dirty="0"/>
              <a:t> da Sanjay </a:t>
            </a:r>
            <a:r>
              <a:rPr lang="en-US" dirty="0" err="1"/>
              <a:t>Seshan</a:t>
            </a:r>
            <a:r>
              <a:rPr lang="en-US" dirty="0"/>
              <a:t> and </a:t>
            </a:r>
            <a:r>
              <a:rPr lang="en-US" dirty="0" err="1"/>
              <a:t>Arvind</a:t>
            </a:r>
            <a:r>
              <a:rPr lang="en-US" dirty="0"/>
              <a:t> </a:t>
            </a:r>
            <a:r>
              <a:rPr lang="en-US" dirty="0" err="1"/>
              <a:t>Seshan</a:t>
            </a:r>
            <a:endParaRPr lang="en-US" dirty="0"/>
          </a:p>
          <a:p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lezioni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en-US" dirty="0"/>
          </a:p>
          <a:p>
            <a:r>
              <a:rPr lang="en-US" dirty="0" err="1"/>
              <a:t>Traduzione</a:t>
            </a:r>
            <a:r>
              <a:rPr lang="en-US" dirty="0"/>
              <a:t>: Giuseppe </a:t>
            </a:r>
            <a:r>
              <a:rPr lang="en-US" dirty="0" err="1"/>
              <a:t>Comis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</p:spPr>
        <p:txBody>
          <a:bodyPr/>
          <a:lstStyle/>
          <a:p>
            <a:r>
              <a:rPr lang="sk-SK" smtClean="0"/>
              <a:t>© 2016 EV3Lessons.com, Last edit 7/19/2016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</p:spPr>
        <p:txBody>
          <a:bodyPr/>
          <a:lstStyle/>
          <a:p>
            <a:r>
              <a:rPr lang="en-US" smtClean="0"/>
              <a:t>Crediti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Questo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lavoro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è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soggetto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a  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Creative Commons Attribution-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3"/>
              </a:rPr>
              <a:t>NonCommercial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3"/>
              </a:rPr>
              <a:t>ShareAlike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 4.0 International License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600" dirty="0"/>
              <a:t> </a:t>
            </a:r>
            <a:endParaRPr lang="en-US" altLang="en-US" sz="20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15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dvanced" id="{90896108-50DE-FE4A-B182-456CF756ABD8}" vid="{7A7CEA50-AD81-7D48-98DE-F95E5886FB3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6488</TotalTime>
  <Words>269</Words>
  <Application>Microsoft Office PowerPoint</Application>
  <PresentationFormat>Presentazione su schermo (4:3)</PresentationFormat>
  <Paragraphs>45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Custom Design</vt:lpstr>
      <vt:lpstr>beginner</vt:lpstr>
      <vt:lpstr>1_Custom Design</vt:lpstr>
      <vt:lpstr>intermediate</vt:lpstr>
      <vt:lpstr>advanced</vt:lpstr>
      <vt:lpstr>Controllo proporzionale con il sensore di suoni</vt:lpstr>
      <vt:lpstr>Obiettivi della lezione</vt:lpstr>
      <vt:lpstr>Scaricare il blocco suono</vt:lpstr>
      <vt:lpstr>Sensore di suono: modalità di misurazione</vt:lpstr>
      <vt:lpstr>Sfida sul sensore di suono</vt:lpstr>
      <vt:lpstr>Soluzione alla sfida</vt:lpstr>
      <vt:lpstr>Crediti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GIUCO</cp:lastModifiedBy>
  <cp:revision>30</cp:revision>
  <cp:lastPrinted>2015-11-14T12:58:37Z</cp:lastPrinted>
  <dcterms:created xsi:type="dcterms:W3CDTF">2014-08-07T02:19:13Z</dcterms:created>
  <dcterms:modified xsi:type="dcterms:W3CDTF">2018-07-22T21:54:21Z</dcterms:modified>
</cp:coreProperties>
</file>